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.gif" ContentType="image/gif"/>
  <Override PartName="/ppt/media/image5.png" ContentType="image/png"/>
  <Override PartName="/ppt/media/image2.png" ContentType="image/png"/>
  <Override PartName="/ppt/media/image3.gif" ContentType="image/gif"/>
  <Override PartName="/ppt/media/image4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presProps" Target="presProps.xml"/>
</Relationships>
</file>

<file path=ppt/media/image1.gif>
</file>

<file path=ppt/media/image2.png>
</file>

<file path=ppt/media/image3.gif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9FBD884-4787-4600-B174-2C842423391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26370C6-4BD7-4A11-9852-F2519CF73DB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18C39D5-FD07-400B-A51B-1AECBDEA7F3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688EF7D-E794-44EC-8186-1B68F353DCE2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266C5B6-2458-41AD-B520-717B29C1A0BC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0560" cy="32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392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2A7D058-7FDB-404E-930A-E0BFAF669E44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200" cy="389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gif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aixaDeTexto 3"/>
          <p:cNvSpPr/>
          <p:nvPr/>
        </p:nvSpPr>
        <p:spPr>
          <a:xfrm>
            <a:off x="0" y="2211480"/>
            <a:ext cx="10079640" cy="2559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Desenvolva para mim um puzzle de 3 botões, com as seguintes especificações: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Um jogador está preso em uma armadilha cuja ativação está associada ao termino de um temporizador.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Para que ele se liberte, precisa acertar uma combinação de 3 Botões , caso erre a numeração desejada de clicks, um reinicio total de todos contadores para o estado 0 deve ocorrer.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As memórias de ativação para liberação da armadilha apenas serão acionadas quando todos os botões forem pressionados na ordem e quantidades corretas.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Caso o temporizador chegue no tempo limite, já sabemos o que irá acontecer HaHAhAHA.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Se não concluir a tarefa e entregar no prazo limite o alvo será você!!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CaixaDeTexto 4"/>
          <p:cNvSpPr/>
          <p:nvPr/>
        </p:nvSpPr>
        <p:spPr>
          <a:xfrm>
            <a:off x="4231800" y="813240"/>
            <a:ext cx="4952160" cy="5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200" spc="-1" strike="noStrike">
                <a:solidFill>
                  <a:schemeClr val="dk1"/>
                </a:solidFill>
                <a:latin typeface="Arial"/>
                <a:ea typeface="DejaVu Sans"/>
              </a:rPr>
              <a:t>Olá! Você foi Selecionado.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" name="Imagem 6" descr="Televisão ligada com desenho&#10;&#10;O conteúdo gerado por IA pode estar incorreto."/>
          <p:cNvPicPr/>
          <p:nvPr/>
        </p:nvPicPr>
        <p:blipFill>
          <a:blip r:embed="rId1"/>
          <a:stretch/>
        </p:blipFill>
        <p:spPr>
          <a:xfrm>
            <a:off x="-360" y="0"/>
            <a:ext cx="3960360" cy="2210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Zelio Soft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" name="Espaço Reservado para Conteúdo 4" descr=""/>
          <p:cNvPicPr/>
          <p:nvPr/>
        </p:nvPicPr>
        <p:blipFill>
          <a:blip r:embed="rId1"/>
          <a:stretch/>
        </p:blipFill>
        <p:spPr>
          <a:xfrm>
            <a:off x="360720" y="2192760"/>
            <a:ext cx="8941320" cy="3062520"/>
          </a:xfrm>
          <a:prstGeom prst="rect">
            <a:avLst/>
          </a:prstGeom>
          <a:ln w="0">
            <a:noFill/>
          </a:ln>
        </p:spPr>
      </p:pic>
      <p:sp>
        <p:nvSpPr>
          <p:cNvPr id="23" name="CaixaDeTexto 5"/>
          <p:cNvSpPr/>
          <p:nvPr/>
        </p:nvSpPr>
        <p:spPr>
          <a:xfrm>
            <a:off x="360720" y="1221120"/>
            <a:ext cx="922284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Contatores funcionam como botões, precisam ser pressionados para ativar os contadores, assim que o numero do contador for igual ao esperado haverá ativação da memoria correspondente.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" name="Imagem 6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6840" cy="1171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56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No-no Protocol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6" name="Espaço Reservado para Conteúdo 4" descr=""/>
          <p:cNvPicPr/>
          <p:nvPr/>
        </p:nvPicPr>
        <p:blipFill>
          <a:blip r:embed="rId1"/>
          <a:stretch/>
        </p:blipFill>
        <p:spPr>
          <a:xfrm>
            <a:off x="512280" y="3390120"/>
            <a:ext cx="9071640" cy="1351800"/>
          </a:xfrm>
          <a:prstGeom prst="rect">
            <a:avLst/>
          </a:prstGeom>
          <a:ln w="0">
            <a:noFill/>
          </a:ln>
        </p:spPr>
      </p:pic>
      <p:sp>
        <p:nvSpPr>
          <p:cNvPr id="27" name="CaixaDeTexto 5"/>
          <p:cNvSpPr/>
          <p:nvPr/>
        </p:nvSpPr>
        <p:spPr>
          <a:xfrm>
            <a:off x="513000" y="1659600"/>
            <a:ext cx="907056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Caso o Alvo erre a quantidade de clicks em qualquer botão, haverá uma reinicialização de todos contadores, para garantir isso temos balanças (V1, V2, V3) que comparam se o numero do contador for maior que o numero alvo.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" name="Imagem 7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6840" cy="1171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7858080" cy="945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Timer &amp; Trap Activation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0" name="Espaço Reservado para Conteúdo 4" descr=""/>
          <p:cNvPicPr/>
          <p:nvPr/>
        </p:nvPicPr>
        <p:blipFill>
          <a:blip r:embed="rId1"/>
          <a:stretch/>
        </p:blipFill>
        <p:spPr>
          <a:xfrm>
            <a:off x="502920" y="3169080"/>
            <a:ext cx="9071640" cy="1351800"/>
          </a:xfrm>
          <a:prstGeom prst="rect">
            <a:avLst/>
          </a:prstGeom>
          <a:ln w="0">
            <a:noFill/>
          </a:ln>
        </p:spPr>
      </p:pic>
      <p:sp>
        <p:nvSpPr>
          <p:cNvPr id="31" name="CaixaDeTexto 5"/>
          <p:cNvSpPr/>
          <p:nvPr/>
        </p:nvSpPr>
        <p:spPr>
          <a:xfrm>
            <a:off x="504000" y="1456560"/>
            <a:ext cx="907056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Temporizador (TT1) é ativado ao inicio, em função T, se no determinado tempo que foi definido o alvo não se libertou , a armadilha será ativada (Q2), e caso todas as mémorias sejam ativadas da forma correta dentro do tempo limite, a armadilha será desativada(Q1) impossibilitando também a ativação desta.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" name="Imagem 6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6840" cy="11714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</TotalTime>
  <Application>LibreOffice/24.2.7.2$Linux_X86_64 LibreOffice_project/420$Build-2</Application>
  <AppVersion>15.0000</AppVersion>
  <Words>274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2025-10-17T10:35:32Z</dcterms:created>
  <dc:creator>miguel oliveira</dc:creator>
  <dc:description/>
  <dc:language>pt-BR</dc:language>
  <cp:lastModifiedBy/>
  <dcterms:modified xsi:type="dcterms:W3CDTF">2025-11-03T17:24:17Z</dcterms:modified>
  <cp:revision>31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Personalizar</vt:lpwstr>
  </property>
  <property fmtid="{D5CDD505-2E9C-101B-9397-08002B2CF9AE}" pid="3" name="Slides">
    <vt:i4>5</vt:i4>
  </property>
</Properties>
</file>